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702E4-108C-4009-9237-D268C7BC079E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EBB2-C94C-4FCF-ACC8-1C357074B9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dental mas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797" y="3111980"/>
            <a:ext cx="1825625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846289" y="361148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ЕВАЛУАЦИЈА НА ПРИСУСТВОТО НА АЕРОСОЛИ КАКО ПОТЕНЦИЈАЛНИ ЗАГАДУВАЧИ ВО СТОМАТОЛОШКИТЕ ОРДИНАЦИИ</a:t>
            </a:r>
            <a:endParaRPr lang="en-US" b="1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3259" y="1477694"/>
            <a:ext cx="6313341" cy="1384995"/>
          </a:xfrm>
          <a:prstGeom prst="rect">
            <a:avLst/>
          </a:prstGeom>
          <a:solidFill>
            <a:srgbClr val="D9F1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Стоматолошките процедури генерираат големи количини на многу мали аеросоли од три микрони, па дури и помали. Овие многу мали честички може да се задржат во воздухот и повеќе часови по третманот, поради што нивниот ефект е продолжен. Ваквите невидливи аеросоли се вдишуваат случајно од страна на сите кои ќе влезат во стоматолошкиот работен простор - лекарите, вработените, пациенти, луѓето кои ги придружуваат пациентите, сервисери и др.</a:t>
            </a:r>
            <a:endParaRPr lang="en-US" sz="1200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4192" y="311198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Аеросолите се комбинација од течни и цврсти честички. Поголемиот дел од честичките во аеросолите се помали од 100 микрони. При користење на високотуражни и ултразвучни инструменти доаѓа до создавање на аеросоли и спреј, кои имаат многу интензивен карактер, со доволна маса и кинетичка енергија. Тие можат да дојдат во контакт со слузницата на носот, оралната мукоза ако е отворена устата, очите, кожата, косата и облеката.</a:t>
            </a:r>
            <a:endParaRPr lang="en-US" sz="1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4525" y="4649632"/>
            <a:ext cx="89535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Сериозноста на ваквата состојба ги иницираше целите на овој Научно – истражувачки проект : да се направи евалуација на вкупната експонираност на стоматолошкиот тим на аеросоли и микрочестички во клинички услови и да се проследи ефектот од користењето на заштитни маски за време на работата со апарати кои се производители на аеросоли и спреј .</a:t>
            </a:r>
            <a:endParaRPr lang="en-US" sz="14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2975" y="5745211"/>
            <a:ext cx="1089659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резултатите се очекува да се испитаат промените во концентрацијата на вкупните аеросоли пред, за време и по работен период, во различни позиции, кај стоматолошки ординации со повеќе столови. Исто така, да се испита присуството на вкупните бактериски аеросоли-биосоли, доколку ги има, генерирани од различни видови на стоматолошки процедури, како и од различни опкружувања.</a:t>
            </a:r>
            <a:endParaRPr lang="en-US" sz="14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4" descr="Image result for dental mas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0920" y="1776035"/>
            <a:ext cx="1600200" cy="1219200"/>
          </a:xfrm>
          <a:prstGeom prst="rect">
            <a:avLst/>
          </a:prstGeom>
          <a:noFill/>
        </p:spPr>
      </p:pic>
      <p:pic>
        <p:nvPicPr>
          <p:cNvPr id="11270" name="Picture 6" descr="Image result for aerosol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94526" y="3139922"/>
            <a:ext cx="1981200" cy="1295400"/>
          </a:xfrm>
          <a:prstGeom prst="rect">
            <a:avLst/>
          </a:prstGeom>
          <a:noFill/>
        </p:spPr>
      </p:pic>
      <p:sp>
        <p:nvSpPr>
          <p:cNvPr id="11272" name="AutoShape 8" descr="Image result for dental aerosol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AutoShape 10" descr="Image result for dental aerosol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AutoShape 12" descr="Image result for dental aerosol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8" name="Picture 14" descr="Image result for dental aerosol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38244" y="1630212"/>
            <a:ext cx="1905000" cy="1295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55789" y="99532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Миновска Ана, Мираковски Дејан, Ковачевска Ивона, Папакоча Киро, Петровски Михајло, Цветановска Стојчева Даниела, Александровска Ана </a:t>
            </a:r>
            <a:endParaRPr lang="en-US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Ivona Kovacevska</cp:lastModifiedBy>
  <cp:revision>4</cp:revision>
  <dcterms:created xsi:type="dcterms:W3CDTF">2017-06-27T17:33:59Z</dcterms:created>
  <dcterms:modified xsi:type="dcterms:W3CDTF">2017-06-28T09:29:43Z</dcterms:modified>
</cp:coreProperties>
</file>